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-102" y="-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 cstate="print">
            <a:alphaModFix am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958724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4107342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801824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55763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786269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854542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3248032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104960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921025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3981057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380699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88919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265752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169739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115173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3634093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173899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 am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707E8-FF2E-4FE1-8C33-71DE1EFDE075}" type="datetimeFigureOut">
              <a:rPr lang="x-none" smtClean="0"/>
              <a:pPr/>
              <a:t>26.04.2021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FF53-9E3F-4354-8D0D-B84A69C450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2806083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9286C1-03A8-41B6-936A-34504C851E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5126" y="134307"/>
            <a:ext cx="9516254" cy="851532"/>
          </a:xfrm>
        </p:spPr>
        <p:txBody>
          <a:bodyPr>
            <a:normAutofit/>
          </a:bodyPr>
          <a:lstStyle/>
          <a:p>
            <a:pPr algn="ctr"/>
            <a:r>
              <a:rPr lang="ru-RU" b="1" cap="none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Aharoni" pitchFamily="2" charset="-79"/>
              </a:rPr>
              <a:t>Погрешности ИП</a:t>
            </a:r>
            <a:endParaRPr lang="x-none" b="1" cap="none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72075" y="1443038"/>
            <a:ext cx="1900238" cy="542925"/>
          </a:xfrm>
          <a:prstGeom prst="rect">
            <a:avLst/>
          </a:prstGeom>
          <a:solidFill>
            <a:schemeClr val="accent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7053263" y="1743075"/>
            <a:ext cx="1447800" cy="9526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3719513" y="1738313"/>
            <a:ext cx="1447800" cy="9526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71925" y="1243012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67600" y="1281111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76913" y="1490662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ИП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3986214" y="2371725"/>
            <a:ext cx="14286" cy="2200277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3981451" y="4586288"/>
            <a:ext cx="3205162" cy="9526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867525" y="4681537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76624" y="2333624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V="1">
            <a:off x="3986213" y="3171825"/>
            <a:ext cx="3043237" cy="1400175"/>
          </a:xfrm>
          <a:prstGeom prst="line">
            <a:avLst/>
          </a:prstGeom>
          <a:ln w="317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3967162" y="2952749"/>
            <a:ext cx="3043237" cy="1400175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586537" y="2500311"/>
            <a:ext cx="92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Уреал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81824" y="3224211"/>
            <a:ext cx="847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Уном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H="1" flipV="1">
            <a:off x="4000501" y="3714749"/>
            <a:ext cx="2286000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5867400" y="2552701"/>
            <a:ext cx="0" cy="19859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 flipV="1">
            <a:off x="3981451" y="3495675"/>
            <a:ext cx="2286000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V="1">
            <a:off x="6291262" y="2562226"/>
            <a:ext cx="0" cy="19859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357562" y="3443287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Δ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838824" y="4838699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Δ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053386" y="2924174"/>
            <a:ext cx="2762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Δ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у=Уреал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-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Уном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062912" y="3905249"/>
            <a:ext cx="245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Δ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х=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Хреал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-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Хном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8" name="Левая фигурная скобка 47"/>
          <p:cNvSpPr/>
          <p:nvPr/>
        </p:nvSpPr>
        <p:spPr>
          <a:xfrm>
            <a:off x="3900488" y="3457575"/>
            <a:ext cx="45719" cy="21431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3124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9286C1-03A8-41B6-936A-34504C851E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9401" y="0"/>
            <a:ext cx="9516254" cy="851532"/>
          </a:xfrm>
        </p:spPr>
        <p:txBody>
          <a:bodyPr>
            <a:normAutofit/>
          </a:bodyPr>
          <a:lstStyle/>
          <a:p>
            <a:r>
              <a:rPr lang="ru-RU" sz="2800" b="1" cap="none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Aharoni" pitchFamily="2" charset="-79"/>
              </a:rPr>
              <a:t>Аддитивные                                  Мультипликативные</a:t>
            </a:r>
            <a:endParaRPr lang="x-none" sz="2800" b="1" cap="none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720263" y="2476501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663111" y="1290637"/>
            <a:ext cx="847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Уном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8" name="Левая фигурная скобка 57"/>
          <p:cNvSpPr/>
          <p:nvPr/>
        </p:nvSpPr>
        <p:spPr>
          <a:xfrm>
            <a:off x="7210426" y="1195389"/>
            <a:ext cx="45719" cy="21431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9" name="Прямая со стрелкой 58"/>
          <p:cNvCxnSpPr/>
          <p:nvPr/>
        </p:nvCxnSpPr>
        <p:spPr>
          <a:xfrm flipV="1">
            <a:off x="7434263" y="1176339"/>
            <a:ext cx="1" cy="1700212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7443789" y="2486028"/>
            <a:ext cx="2676524" cy="1904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V="1">
            <a:off x="7453313" y="1504952"/>
            <a:ext cx="2181225" cy="976311"/>
          </a:xfrm>
          <a:prstGeom prst="line">
            <a:avLst/>
          </a:prstGeom>
          <a:ln w="317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V="1">
            <a:off x="7458075" y="1257300"/>
            <a:ext cx="2114550" cy="1214439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8791575" y="990600"/>
            <a:ext cx="92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Уреал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4" name="Левая фигурная скобка 63"/>
          <p:cNvSpPr/>
          <p:nvPr/>
        </p:nvSpPr>
        <p:spPr>
          <a:xfrm>
            <a:off x="7362826" y="1347789"/>
            <a:ext cx="45719" cy="21431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5" name="Прямая соединительная линия 64"/>
          <p:cNvCxnSpPr/>
          <p:nvPr/>
        </p:nvCxnSpPr>
        <p:spPr>
          <a:xfrm flipV="1">
            <a:off x="7453313" y="1714500"/>
            <a:ext cx="2319337" cy="766764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996113" y="1057275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148014" y="2205039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23864" y="785813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148012" y="947737"/>
            <a:ext cx="847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Уном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9" name="Левая фигурная скобка 78"/>
          <p:cNvSpPr/>
          <p:nvPr/>
        </p:nvSpPr>
        <p:spPr>
          <a:xfrm>
            <a:off x="638177" y="923927"/>
            <a:ext cx="45719" cy="21431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0" name="Прямая со стрелкой 79"/>
          <p:cNvCxnSpPr/>
          <p:nvPr/>
        </p:nvCxnSpPr>
        <p:spPr>
          <a:xfrm flipV="1">
            <a:off x="862014" y="904877"/>
            <a:ext cx="1" cy="1700212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>
            <a:off x="871540" y="2214566"/>
            <a:ext cx="2676524" cy="1904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flipV="1">
            <a:off x="881064" y="1233490"/>
            <a:ext cx="2181225" cy="976311"/>
          </a:xfrm>
          <a:prstGeom prst="line">
            <a:avLst/>
          </a:prstGeom>
          <a:ln w="317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flipV="1">
            <a:off x="857251" y="962027"/>
            <a:ext cx="2276475" cy="100965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2219326" y="719138"/>
            <a:ext cx="92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Уреал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5" name="Левая фигурная скобка 84"/>
          <p:cNvSpPr/>
          <p:nvPr/>
        </p:nvSpPr>
        <p:spPr>
          <a:xfrm>
            <a:off x="790577" y="1076327"/>
            <a:ext cx="45719" cy="21431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6" name="Прямая соединительная линия 85"/>
          <p:cNvCxnSpPr/>
          <p:nvPr/>
        </p:nvCxnSpPr>
        <p:spPr>
          <a:xfrm flipV="1">
            <a:off x="852489" y="1428752"/>
            <a:ext cx="2276475" cy="100965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338139" y="2571752"/>
            <a:ext cx="571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+а</a:t>
            </a: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-а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11" name="Прямая со стрелкой 110"/>
          <p:cNvCxnSpPr/>
          <p:nvPr/>
        </p:nvCxnSpPr>
        <p:spPr>
          <a:xfrm flipH="1" flipV="1">
            <a:off x="842966" y="2700341"/>
            <a:ext cx="14284" cy="914397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 стрелкой 113"/>
          <p:cNvCxnSpPr/>
          <p:nvPr/>
        </p:nvCxnSpPr>
        <p:spPr>
          <a:xfrm>
            <a:off x="838203" y="3238504"/>
            <a:ext cx="2676524" cy="1904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/>
          <p:nvPr/>
        </p:nvCxnSpPr>
        <p:spPr>
          <a:xfrm flipV="1">
            <a:off x="890589" y="3471863"/>
            <a:ext cx="2295524" cy="4764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 flipV="1">
            <a:off x="885827" y="3043238"/>
            <a:ext cx="2257424" cy="2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/>
          <p:cNvCxnSpPr/>
          <p:nvPr/>
        </p:nvCxnSpPr>
        <p:spPr>
          <a:xfrm flipH="1" flipV="1">
            <a:off x="7439028" y="2938466"/>
            <a:ext cx="14284" cy="914397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 стрелкой 121"/>
          <p:cNvCxnSpPr/>
          <p:nvPr/>
        </p:nvCxnSpPr>
        <p:spPr>
          <a:xfrm>
            <a:off x="7462841" y="3405192"/>
            <a:ext cx="2676524" cy="1904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/>
          <p:nvPr/>
        </p:nvCxnSpPr>
        <p:spPr>
          <a:xfrm flipV="1">
            <a:off x="7472363" y="3181351"/>
            <a:ext cx="2209800" cy="176212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единительная линия 124"/>
          <p:cNvCxnSpPr/>
          <p:nvPr/>
        </p:nvCxnSpPr>
        <p:spPr>
          <a:xfrm>
            <a:off x="7429500" y="3414713"/>
            <a:ext cx="2214563" cy="200025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 стрелкой 131"/>
          <p:cNvCxnSpPr/>
          <p:nvPr/>
        </p:nvCxnSpPr>
        <p:spPr>
          <a:xfrm flipH="1" flipV="1">
            <a:off x="852491" y="3709991"/>
            <a:ext cx="14284" cy="914397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 стрелкой 132"/>
          <p:cNvCxnSpPr/>
          <p:nvPr/>
        </p:nvCxnSpPr>
        <p:spPr>
          <a:xfrm flipH="1" flipV="1">
            <a:off x="7467604" y="5110167"/>
            <a:ext cx="14284" cy="914397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 стрелкой 133"/>
          <p:cNvCxnSpPr/>
          <p:nvPr/>
        </p:nvCxnSpPr>
        <p:spPr>
          <a:xfrm>
            <a:off x="7462841" y="5605467"/>
            <a:ext cx="2676524" cy="1904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 стрелкой 134"/>
          <p:cNvCxnSpPr/>
          <p:nvPr/>
        </p:nvCxnSpPr>
        <p:spPr>
          <a:xfrm>
            <a:off x="871540" y="4186241"/>
            <a:ext cx="2676524" cy="1904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 стрелкой 135"/>
          <p:cNvCxnSpPr/>
          <p:nvPr/>
        </p:nvCxnSpPr>
        <p:spPr>
          <a:xfrm flipH="1" flipV="1">
            <a:off x="7462841" y="3933829"/>
            <a:ext cx="14284" cy="914397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 стрелкой 136"/>
          <p:cNvCxnSpPr/>
          <p:nvPr/>
        </p:nvCxnSpPr>
        <p:spPr>
          <a:xfrm>
            <a:off x="7458078" y="4429129"/>
            <a:ext cx="2676524" cy="1904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Прямая со стрелкой 137"/>
          <p:cNvCxnSpPr/>
          <p:nvPr/>
        </p:nvCxnSpPr>
        <p:spPr>
          <a:xfrm flipH="1" flipV="1">
            <a:off x="833442" y="5091117"/>
            <a:ext cx="14284" cy="914397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 стрелкой 138"/>
          <p:cNvCxnSpPr/>
          <p:nvPr/>
        </p:nvCxnSpPr>
        <p:spPr>
          <a:xfrm>
            <a:off x="828679" y="5586417"/>
            <a:ext cx="2676524" cy="1904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единительная линия 139"/>
          <p:cNvCxnSpPr/>
          <p:nvPr/>
        </p:nvCxnSpPr>
        <p:spPr>
          <a:xfrm flipV="1">
            <a:off x="842964" y="5810251"/>
            <a:ext cx="2295524" cy="4764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 flipV="1">
            <a:off x="809626" y="5376863"/>
            <a:ext cx="2295524" cy="4764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/>
        </p:nvCxnSpPr>
        <p:spPr>
          <a:xfrm flipV="1">
            <a:off x="7477127" y="4657725"/>
            <a:ext cx="2295524" cy="4764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Прямая соединительная линия 142"/>
          <p:cNvCxnSpPr/>
          <p:nvPr/>
        </p:nvCxnSpPr>
        <p:spPr>
          <a:xfrm flipV="1">
            <a:off x="7472364" y="4195763"/>
            <a:ext cx="2295524" cy="4764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 flipV="1">
            <a:off x="7496176" y="5376863"/>
            <a:ext cx="2209800" cy="176212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/>
          <p:nvPr/>
        </p:nvCxnSpPr>
        <p:spPr>
          <a:xfrm>
            <a:off x="7481888" y="5653088"/>
            <a:ext cx="2214563" cy="200025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Полилиния 145"/>
          <p:cNvSpPr/>
          <p:nvPr/>
        </p:nvSpPr>
        <p:spPr>
          <a:xfrm>
            <a:off x="971550" y="3786188"/>
            <a:ext cx="1814513" cy="342900"/>
          </a:xfrm>
          <a:custGeom>
            <a:avLst/>
            <a:gdLst>
              <a:gd name="connsiteX0" fmla="*/ 0 w 1814513"/>
              <a:gd name="connsiteY0" fmla="*/ 0 h 342900"/>
              <a:gd name="connsiteX1" fmla="*/ 257175 w 1814513"/>
              <a:gd name="connsiteY1" fmla="*/ 185737 h 342900"/>
              <a:gd name="connsiteX2" fmla="*/ 1028700 w 1814513"/>
              <a:gd name="connsiteY2" fmla="*/ 300037 h 342900"/>
              <a:gd name="connsiteX3" fmla="*/ 1814513 w 1814513"/>
              <a:gd name="connsiteY3" fmla="*/ 342900 h 342900"/>
              <a:gd name="connsiteX4" fmla="*/ 1814513 w 1814513"/>
              <a:gd name="connsiteY4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4513" h="342900">
                <a:moveTo>
                  <a:pt x="0" y="0"/>
                </a:moveTo>
                <a:cubicBezTo>
                  <a:pt x="42862" y="67865"/>
                  <a:pt x="85725" y="135731"/>
                  <a:pt x="257175" y="185737"/>
                </a:cubicBezTo>
                <a:cubicBezTo>
                  <a:pt x="428625" y="235743"/>
                  <a:pt x="769144" y="273843"/>
                  <a:pt x="1028700" y="300037"/>
                </a:cubicBezTo>
                <a:cubicBezTo>
                  <a:pt x="1288256" y="326231"/>
                  <a:pt x="1814513" y="342900"/>
                  <a:pt x="1814513" y="342900"/>
                </a:cubicBezTo>
                <a:lnTo>
                  <a:pt x="1814513" y="34290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олилиния 147"/>
          <p:cNvSpPr/>
          <p:nvPr/>
        </p:nvSpPr>
        <p:spPr>
          <a:xfrm>
            <a:off x="928688" y="4295775"/>
            <a:ext cx="1814512" cy="404813"/>
          </a:xfrm>
          <a:custGeom>
            <a:avLst/>
            <a:gdLst>
              <a:gd name="connsiteX0" fmla="*/ 0 w 1814512"/>
              <a:gd name="connsiteY0" fmla="*/ 404813 h 404813"/>
              <a:gd name="connsiteX1" fmla="*/ 242887 w 1814512"/>
              <a:gd name="connsiteY1" fmla="*/ 119063 h 404813"/>
              <a:gd name="connsiteX2" fmla="*/ 700087 w 1814512"/>
              <a:gd name="connsiteY2" fmla="*/ 19050 h 404813"/>
              <a:gd name="connsiteX3" fmla="*/ 1271587 w 1814512"/>
              <a:gd name="connsiteY3" fmla="*/ 4763 h 404813"/>
              <a:gd name="connsiteX4" fmla="*/ 1814512 w 1814512"/>
              <a:gd name="connsiteY4" fmla="*/ 4763 h 40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4512" h="404813">
                <a:moveTo>
                  <a:pt x="0" y="404813"/>
                </a:moveTo>
                <a:cubicBezTo>
                  <a:pt x="63103" y="294085"/>
                  <a:pt x="126206" y="183357"/>
                  <a:pt x="242887" y="119063"/>
                </a:cubicBezTo>
                <a:cubicBezTo>
                  <a:pt x="359568" y="54769"/>
                  <a:pt x="528637" y="38100"/>
                  <a:pt x="700087" y="19050"/>
                </a:cubicBezTo>
                <a:cubicBezTo>
                  <a:pt x="871537" y="0"/>
                  <a:pt x="1085850" y="7144"/>
                  <a:pt x="1271587" y="4763"/>
                </a:cubicBezTo>
                <a:cubicBezTo>
                  <a:pt x="1457324" y="2382"/>
                  <a:pt x="1635918" y="3572"/>
                  <a:pt x="1814512" y="4763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3496235" y="1640541"/>
            <a:ext cx="3724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Статическая характеристика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4114800" y="3052482"/>
            <a:ext cx="2941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Абсолютная погрешность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4034118" y="3966882"/>
            <a:ext cx="3273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Относительная погрешность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3751729" y="5459506"/>
            <a:ext cx="3067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Приведённая погрешность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93124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9286C1-03A8-41B6-936A-34504C851E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57938" y="2120268"/>
            <a:ext cx="1800226" cy="249459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x-none" b="1" cap="none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V="1">
            <a:off x="2243139" y="471490"/>
            <a:ext cx="42862" cy="1957386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2224088" y="1500189"/>
            <a:ext cx="5191125" cy="9525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510463" y="938213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852612" y="366712"/>
            <a:ext cx="5715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Δ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+а</a:t>
            </a: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-а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 flipV="1">
            <a:off x="2900364" y="1414463"/>
            <a:ext cx="28574" cy="17145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V="1">
            <a:off x="3624264" y="1423988"/>
            <a:ext cx="28574" cy="17145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V="1">
            <a:off x="4357688" y="1462089"/>
            <a:ext cx="19050" cy="1095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V="1">
            <a:off x="4986339" y="1400176"/>
            <a:ext cx="28574" cy="17145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H="1" flipV="1">
            <a:off x="5529263" y="1471613"/>
            <a:ext cx="38101" cy="809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H="1">
            <a:off x="2886075" y="885825"/>
            <a:ext cx="14289" cy="1214438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H="1">
            <a:off x="3638550" y="881063"/>
            <a:ext cx="42863" cy="1243013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H="1">
            <a:off x="4362450" y="862013"/>
            <a:ext cx="42863" cy="1243013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H="1">
            <a:off x="5029200" y="871537"/>
            <a:ext cx="42863" cy="1243013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>
            <a:off x="5553075" y="866775"/>
            <a:ext cx="42863" cy="1243013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2300288" y="828675"/>
            <a:ext cx="3629025" cy="42863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2266951" y="2109788"/>
            <a:ext cx="3629025" cy="42863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flipV="1">
            <a:off x="1871663" y="3328988"/>
            <a:ext cx="4200525" cy="2857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Овал 77"/>
          <p:cNvSpPr/>
          <p:nvPr/>
        </p:nvSpPr>
        <p:spPr>
          <a:xfrm>
            <a:off x="2900363" y="3043238"/>
            <a:ext cx="600075" cy="5715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/>
          <p:cNvSpPr/>
          <p:nvPr/>
        </p:nvSpPr>
        <p:spPr>
          <a:xfrm>
            <a:off x="4581526" y="3038475"/>
            <a:ext cx="600075" cy="5715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TextBox 79"/>
          <p:cNvSpPr txBox="1"/>
          <p:nvPr/>
        </p:nvSpPr>
        <p:spPr>
          <a:xfrm>
            <a:off x="2928937" y="2586038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Ап</a:t>
            </a:r>
            <a:endParaRPr lang="ru-RU" dirty="0"/>
          </a:p>
        </p:txBody>
      </p:sp>
      <p:sp>
        <p:nvSpPr>
          <p:cNvPr id="81" name="TextBox 80"/>
          <p:cNvSpPr txBox="1"/>
          <p:nvPr/>
        </p:nvSpPr>
        <p:spPr>
          <a:xfrm>
            <a:off x="4610099" y="2552700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Аэ</a:t>
            </a:r>
            <a:endParaRPr lang="ru-RU" dirty="0"/>
          </a:p>
        </p:txBody>
      </p:sp>
      <p:sp>
        <p:nvSpPr>
          <p:cNvPr id="82" name="TextBox 81"/>
          <p:cNvSpPr txBox="1"/>
          <p:nvPr/>
        </p:nvSpPr>
        <p:spPr>
          <a:xfrm>
            <a:off x="2433636" y="3919536"/>
            <a:ext cx="3067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Δ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=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реал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-     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ном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414585" y="4557711"/>
            <a:ext cx="412909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Δ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=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-     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0,95=  0,5А</a:t>
            </a:r>
          </a:p>
          <a:p>
            <a:r>
              <a:rPr lang="el-GR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Δ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=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-     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2,07=  - 0,07А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l-GR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Δ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=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-     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3,06= - 0,07А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3124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Прямая со стрелкой 26"/>
          <p:cNvCxnSpPr/>
          <p:nvPr/>
        </p:nvCxnSpPr>
        <p:spPr>
          <a:xfrm flipV="1">
            <a:off x="3000376" y="1943103"/>
            <a:ext cx="42862" cy="1957386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2981325" y="2971802"/>
            <a:ext cx="5191125" cy="9525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281988" y="2852738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609849" y="1838325"/>
            <a:ext cx="5715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Δ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+а</a:t>
            </a: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-а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 flipV="1">
            <a:off x="3657601" y="2886076"/>
            <a:ext cx="28574" cy="17145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V="1">
            <a:off x="4381501" y="2895601"/>
            <a:ext cx="28574" cy="17145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V="1">
            <a:off x="5114925" y="2933702"/>
            <a:ext cx="19050" cy="1095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V="1">
            <a:off x="5743576" y="2871789"/>
            <a:ext cx="28574" cy="17145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H="1" flipV="1">
            <a:off x="6286500" y="2943226"/>
            <a:ext cx="38101" cy="809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3643312" y="2828926"/>
            <a:ext cx="0" cy="28575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H="1">
            <a:off x="4429125" y="2714626"/>
            <a:ext cx="14287" cy="51435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H="1">
            <a:off x="5100637" y="2614613"/>
            <a:ext cx="57151" cy="728663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H="1">
            <a:off x="5772150" y="2486026"/>
            <a:ext cx="57150" cy="97155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>
            <a:off x="6310312" y="2338388"/>
            <a:ext cx="42863" cy="1243013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flipV="1">
            <a:off x="3000375" y="2343151"/>
            <a:ext cx="3686175" cy="5857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3086100" y="3000376"/>
            <a:ext cx="3567113" cy="62388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933823" y="1019175"/>
            <a:ext cx="342423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Δ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= +/-</a:t>
            </a:r>
            <a:r>
              <a:rPr lang="ru-RU" sz="28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вХ</a:t>
            </a:r>
            <a:endParaRPr lang="ru-RU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3124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9286C1-03A8-41B6-936A-34504C851E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57938" y="2120268"/>
            <a:ext cx="1800226" cy="249459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x-none" b="1" cap="none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V="1">
            <a:off x="3157539" y="1843090"/>
            <a:ext cx="42862" cy="1957386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3138488" y="2871789"/>
            <a:ext cx="5191125" cy="9525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510463" y="938213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767012" y="1738312"/>
            <a:ext cx="5715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Δ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+а</a:t>
            </a: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-а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 flipV="1">
            <a:off x="3814764" y="2786063"/>
            <a:ext cx="28574" cy="17145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V="1">
            <a:off x="4538664" y="2795588"/>
            <a:ext cx="28574" cy="17145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V="1">
            <a:off x="5272088" y="2833689"/>
            <a:ext cx="19050" cy="1095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V="1">
            <a:off x="5900739" y="2771776"/>
            <a:ext cx="28574" cy="17145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H="1" flipV="1">
            <a:off x="6443663" y="2843213"/>
            <a:ext cx="38101" cy="809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H="1">
            <a:off x="3786188" y="2143125"/>
            <a:ext cx="42863" cy="1514475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H="1">
            <a:off x="4557714" y="1985963"/>
            <a:ext cx="42861" cy="1800225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H="1">
            <a:off x="5229225" y="1871663"/>
            <a:ext cx="100014" cy="2043112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H="1">
            <a:off x="5900739" y="1743075"/>
            <a:ext cx="100011" cy="2271713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>
            <a:off x="6415088" y="1685925"/>
            <a:ext cx="114300" cy="240030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flipV="1">
            <a:off x="3200401" y="1628775"/>
            <a:ext cx="3686175" cy="5857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3271838" y="3571875"/>
            <a:ext cx="3567113" cy="62388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933823" y="1019175"/>
            <a:ext cx="342423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Δ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= +/-(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а+вХ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</a:p>
          <a:p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3124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688</TotalTime>
  <Words>102</Words>
  <Application>Microsoft Office PowerPoint</Application>
  <PresentationFormat>Произвольный</PresentationFormat>
  <Paragraphs>63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Контур</vt:lpstr>
      <vt:lpstr>Погрешности ИП</vt:lpstr>
      <vt:lpstr>Аддитивные                                  Мультипликативные</vt:lpstr>
      <vt:lpstr>   </vt:lpstr>
      <vt:lpstr>Слайд 4</vt:lpstr>
      <vt:lpstr>   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Структурная схема. Режимы работы САР. Дифференциальные уравнения линейных САР и операторная форма записи</dc:title>
  <dc:creator>Дегтярева Виктория</dc:creator>
  <cp:lastModifiedBy>Ludmila</cp:lastModifiedBy>
  <cp:revision>74</cp:revision>
  <dcterms:created xsi:type="dcterms:W3CDTF">2020-11-04T17:04:54Z</dcterms:created>
  <dcterms:modified xsi:type="dcterms:W3CDTF">2021-04-26T05:36:26Z</dcterms:modified>
</cp:coreProperties>
</file>